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61" r:id="rId5"/>
    <p:sldId id="288" r:id="rId6"/>
    <p:sldId id="269" r:id="rId7"/>
    <p:sldId id="289" r:id="rId8"/>
    <p:sldId id="270" r:id="rId9"/>
    <p:sldId id="290" r:id="rId10"/>
    <p:sldId id="291" r:id="rId11"/>
    <p:sldId id="260" r:id="rId12"/>
    <p:sldId id="276" r:id="rId13"/>
    <p:sldId id="292" r:id="rId14"/>
    <p:sldId id="275" r:id="rId15"/>
    <p:sldId id="278" r:id="rId16"/>
    <p:sldId id="280" r:id="rId17"/>
    <p:sldId id="281" r:id="rId18"/>
    <p:sldId id="293" r:id="rId19"/>
    <p:sldId id="272" r:id="rId20"/>
    <p:sldId id="282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C702-9572-4BAF-B2C0-387DE877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60C80-B8FF-4A51-8F66-EF34E4293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15BD-261A-4859-8CB5-AD968BAB8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34D76-F516-40F9-B3D7-810E382C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4EFA4-3B59-411E-89D6-4762E9B6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3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239D-DB66-4C4B-A824-E41C16EA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13D60-8D43-4C2F-97BB-6A8005A46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0FC6-6FBF-477D-B0E5-E4A17A53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12E4E-9A9F-47A1-A3FC-3B337DF5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7439-9202-4288-8691-4A3271A4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C6AD8-B2BF-4DE7-A8A5-C255FF24D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695A9-1ACA-48DF-9D25-9F07DC90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6B82-4801-474C-A3B8-BF3275A2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78172-C8D7-4179-8948-5C47C3CB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02D81-D4BD-43D1-9631-CCD243B7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0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8961-F1D7-4DCD-B86A-B0D11B05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30A2-B66D-4BD9-A963-E3BAD003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15208-A3A5-4C0B-A696-0556E229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DF7A-BBE2-4333-8D25-ABE1BF5B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191A-D003-48D1-91A8-FDED0016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A02F-91CF-4F52-8EC2-227BFEE8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0E524-1B25-49BB-B33D-FDB49256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E046-DDBF-47D8-8D50-0A1C9D25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8ED9-5583-4163-BC16-F7E6A460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C551B-1D91-4459-9270-3E2ACA2D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0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6E74-745A-42D4-BA58-D5EE1936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4A0A-D2C2-4C78-B7BA-8DE2AA261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3950C-0409-4275-9E9A-36D87D210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05C49-84AD-4ACC-B968-6DA0F03F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FF07C-A9D8-4C03-A8D0-2C88FA89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2983F-3204-451E-9F5A-965EF4D6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D7FE-441B-4E56-8D0B-38FD0036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8E05-32DF-47E5-813F-DF11D235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FB5E7-1219-465D-AFA7-46F25D6F4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F5196-445B-4580-821C-C13D99F8A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9F2A7-CD28-4793-9FB5-2ACC19B21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7DC1A-5960-4E32-B56D-E70DD96C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03163-7842-4501-A940-45990165A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0A18F-18E4-4B48-A206-0BC51D5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6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1C36-379A-4E80-AAB2-3F6C7C0C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84D72-708A-4649-874E-D8267752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D948B-AED2-412A-9B43-E2D3055D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FFBC1-30F5-47E4-9317-25C6E1A0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4C9C8-307E-4288-8856-E3F993AF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ED2F2-B00A-4359-B444-1885BF0B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8928-4C25-4720-9EE6-034C3BFD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E4E5-4786-4CB5-B09B-62871E7C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3044D-6E5E-40C5-92BD-1C2B7BF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CB183-AC94-4976-B683-7B63C8659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F8B23-05A0-45E3-A43B-FD8DE906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40FEF-C7D2-4984-A3E7-2D5CC25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00E50-E17F-4FAC-8EF1-C4431F7F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2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F7BE-47E9-4865-AD6E-F5A59BFE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A7E9F-B152-42BD-8BD2-3B6B06F2F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6A521-75B8-42C4-A244-962C15AD2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05CAB-4B36-4CD0-B767-2604FDC3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38F46-C9FA-418B-83C7-331917FB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A2012-8816-4D88-A9DE-DE4613EE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5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4FE10-33B6-4E99-8B13-0A208754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85B60-33DB-4E79-9728-FA4EAE817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B04F-6B17-4D9D-8A36-4AD5E2AF6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27D5-82ED-4346-BCE6-8F4FA07F8E3B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5FD0-32B4-4515-A1A4-8B1F9F132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0B24A-14E2-4A4F-B5C7-1E860B9E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078A-1CA0-4083-B94A-3F9C7C41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153F-5CB0-4488-85C2-C2B778E08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Neural Networks on Air Quality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954F2-B447-43E9-A0B3-BDC6780A8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Timothy Quah</a:t>
            </a:r>
          </a:p>
        </p:txBody>
      </p:sp>
    </p:spTree>
    <p:extLst>
      <p:ext uri="{BB962C8B-B14F-4D97-AF65-F5344CB8AC3E}">
        <p14:creationId xmlns:p14="http://schemas.microsoft.com/office/powerpoint/2010/main" val="17414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ECDF-5057-4AD8-8C91-E6754273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Layer and Nodes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8DE5-5C6A-4545-A008-7B9F0BAC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various neural networks on the dataset and saved both error and R2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5F18-78B0-449A-85A1-00A7AA09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4" y="2397869"/>
            <a:ext cx="4395938" cy="158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F9321-788A-4B51-BA95-5FB63B30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34" y="4181114"/>
            <a:ext cx="4395938" cy="15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5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5F77-AA6B-4AF8-AA97-A2F1424A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“Global Neural Network”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F6A9F8-DD3E-4C32-AA47-42A0031E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74" y="1371600"/>
            <a:ext cx="7315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50124A-046D-43F3-A09A-637AA570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74" y="4114800"/>
            <a:ext cx="7315200" cy="2743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2AD54E-166A-4646-A3B5-25894B3B66E8}"/>
              </a:ext>
            </a:extLst>
          </p:cNvPr>
          <p:cNvSpPr txBox="1"/>
          <p:nvPr/>
        </p:nvSpPr>
        <p:spPr>
          <a:xfrm>
            <a:off x="10330247" y="3930134"/>
            <a:ext cx="129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Interesting?</a:t>
            </a:r>
          </a:p>
        </p:txBody>
      </p:sp>
    </p:spTree>
    <p:extLst>
      <p:ext uri="{BB962C8B-B14F-4D97-AF65-F5344CB8AC3E}">
        <p14:creationId xmlns:p14="http://schemas.microsoft.com/office/powerpoint/2010/main" val="24530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5F77-AA6B-4AF8-AA97-A2F1424A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Loss Function?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F6A9F8-DD3E-4C32-AA47-42A0031E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336800"/>
            <a:ext cx="4876800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50124A-046D-43F3-A09A-637AA570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4165600"/>
            <a:ext cx="4876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19F92-1CB7-46A3-945D-3DF03FBD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2336800"/>
            <a:ext cx="4876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382C6-B04A-4317-8FE9-0D875997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4165600"/>
            <a:ext cx="4876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ED60-AC99-4FED-B2C7-A9EB1CD66E57}"/>
              </a:ext>
            </a:extLst>
          </p:cNvPr>
          <p:cNvSpPr txBox="1"/>
          <p:nvPr/>
        </p:nvSpPr>
        <p:spPr>
          <a:xfrm>
            <a:off x="2223780" y="1829078"/>
            <a:ext cx="268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Squared Error (MSE)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0AC91E-C756-4267-B07F-E6D196865B61}"/>
              </a:ext>
            </a:extLst>
          </p:cNvPr>
          <p:cNvSpPr txBox="1"/>
          <p:nvPr/>
        </p:nvSpPr>
        <p:spPr>
          <a:xfrm>
            <a:off x="7100580" y="1829078"/>
            <a:ext cx="277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Absolute Error (MAE)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F4143-239E-4B40-B8A0-A2FD9753A690}"/>
              </a:ext>
            </a:extLst>
          </p:cNvPr>
          <p:cNvSpPr txBox="1"/>
          <p:nvPr/>
        </p:nvSpPr>
        <p:spPr>
          <a:xfrm>
            <a:off x="5053246" y="6123543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Much Different!</a:t>
            </a:r>
          </a:p>
        </p:txBody>
      </p:sp>
    </p:spTree>
    <p:extLst>
      <p:ext uri="{BB962C8B-B14F-4D97-AF65-F5344CB8AC3E}">
        <p14:creationId xmlns:p14="http://schemas.microsoft.com/office/powerpoint/2010/main" val="417988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135-D67E-4359-B732-C183CD0C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“Global Neural Network”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386-E637-426F-B7FB-68E35024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visualize the contribution of each input parameter on the Neural Network’s output?</a:t>
            </a:r>
          </a:p>
          <a:p>
            <a:r>
              <a:rPr lang="en-US" dirty="0"/>
              <a:t>We normalize the dataset from 0 to 1 </a:t>
            </a:r>
          </a:p>
          <a:p>
            <a:r>
              <a:rPr lang="en-US" dirty="0"/>
              <a:t>If we change </a:t>
            </a:r>
            <a:r>
              <a:rPr lang="en-US" b="1" dirty="0"/>
              <a:t>one </a:t>
            </a:r>
            <a:r>
              <a:rPr lang="en-US" dirty="0"/>
              <a:t>parameter at a time meaning and keep the rest at 0.5 (middle of normalization) can we visualize what the neural network is doing? </a:t>
            </a:r>
          </a:p>
        </p:txBody>
      </p:sp>
    </p:spTree>
    <p:extLst>
      <p:ext uri="{BB962C8B-B14F-4D97-AF65-F5344CB8AC3E}">
        <p14:creationId xmlns:p14="http://schemas.microsoft.com/office/powerpoint/2010/main" val="426726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70D51169-202D-4A36-A8DB-D02BF2F4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478280"/>
            <a:ext cx="7315834" cy="590143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5FE49D6-E4E5-492C-82E1-8421C4CFF4AC}"/>
              </a:ext>
            </a:extLst>
          </p:cNvPr>
          <p:cNvSpPr txBox="1"/>
          <p:nvPr/>
        </p:nvSpPr>
        <p:spPr>
          <a:xfrm>
            <a:off x="233464" y="2828834"/>
            <a:ext cx="220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the _8497 this is just showing that it is a </a:t>
            </a:r>
            <a:r>
              <a:rPr lang="en-US" dirty="0" err="1"/>
              <a:t>AirU</a:t>
            </a:r>
            <a:r>
              <a:rPr lang="en-US" dirty="0"/>
              <a:t> sensor vs DAQ</a:t>
            </a:r>
          </a:p>
        </p:txBody>
      </p:sp>
    </p:spTree>
    <p:extLst>
      <p:ext uri="{BB962C8B-B14F-4D97-AF65-F5344CB8AC3E}">
        <p14:creationId xmlns:p14="http://schemas.microsoft.com/office/powerpoint/2010/main" val="113028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EEE2E-CF2C-403B-828B-2DD17791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478280"/>
            <a:ext cx="7315834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5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73ED4C-9668-4B45-9DEF-CDA617B90406}"/>
              </a:ext>
            </a:extLst>
          </p:cNvPr>
          <p:cNvGrpSpPr/>
          <p:nvPr/>
        </p:nvGrpSpPr>
        <p:grpSpPr>
          <a:xfrm>
            <a:off x="2438400" y="495210"/>
            <a:ext cx="7315200" cy="5867579"/>
            <a:chOff x="2201222" y="404684"/>
            <a:chExt cx="7315200" cy="58675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C1833F-9A36-4D98-A9C2-9BBDE279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774016"/>
              <a:ext cx="3657600" cy="1371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BDEC7A-AC34-4423-AD22-B8798F678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2149565"/>
              <a:ext cx="3657600" cy="1371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C46C4F-3068-4FFA-A66B-2381BEAF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3521165"/>
              <a:ext cx="3657600" cy="1371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AB875-7A6D-4658-9DCE-FCD67CD9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4892765"/>
              <a:ext cx="3657600" cy="1371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D2B2C0-AFE2-45E4-BFF6-A0BEC77A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777965"/>
              <a:ext cx="3657600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92A872-F61C-4F08-B6A8-FA7F00FE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2153514"/>
              <a:ext cx="3657600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A66106-7105-44B4-B974-6DB0BF71B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3529063"/>
              <a:ext cx="3657600" cy="137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C7865B-E7F5-4062-8623-2B476E2B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4900663"/>
              <a:ext cx="3657600" cy="1371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F9D05-BC65-4640-8D27-5C15D8140CE9}"/>
                </a:ext>
              </a:extLst>
            </p:cNvPr>
            <p:cNvSpPr txBox="1"/>
            <p:nvPr/>
          </p:nvSpPr>
          <p:spPr>
            <a:xfrm>
              <a:off x="2685103" y="404684"/>
              <a:ext cx="2689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 Squared Error (MSE)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7CB3B6-3E91-474F-8857-1603B1215000}"/>
                </a:ext>
              </a:extLst>
            </p:cNvPr>
            <p:cNvSpPr txBox="1"/>
            <p:nvPr/>
          </p:nvSpPr>
          <p:spPr>
            <a:xfrm>
              <a:off x="6301345" y="412582"/>
              <a:ext cx="2772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 Absolute Error (MAE)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15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427D7F-A606-4105-8489-E0C9E7D1588A}"/>
              </a:ext>
            </a:extLst>
          </p:cNvPr>
          <p:cNvGrpSpPr/>
          <p:nvPr/>
        </p:nvGrpSpPr>
        <p:grpSpPr>
          <a:xfrm>
            <a:off x="2438400" y="1181010"/>
            <a:ext cx="7315200" cy="4495979"/>
            <a:chOff x="2201222" y="404684"/>
            <a:chExt cx="7315200" cy="4495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727385-3ACE-402E-9FDE-409EDEB6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774016"/>
              <a:ext cx="3657600" cy="1371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D64D4A-7091-484C-AABC-7BFA39E5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2149565"/>
              <a:ext cx="3657600" cy="1371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F3692-0D7C-49A5-B7CC-3BF1F23B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222" y="3521165"/>
              <a:ext cx="3657600" cy="1371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D4D6D2-21C4-4B3C-9722-7CC79F7BD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777965"/>
              <a:ext cx="3657600" cy="1371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181295-DB1A-452B-ADFD-40FC4071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2153514"/>
              <a:ext cx="3657600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E1CC7-F52D-49A6-9BC3-85DB7BCB4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8822" y="3529063"/>
              <a:ext cx="3657600" cy="1371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4FDC1-6D2B-48BB-B47F-3D53F7FB2DDB}"/>
                </a:ext>
              </a:extLst>
            </p:cNvPr>
            <p:cNvSpPr txBox="1"/>
            <p:nvPr/>
          </p:nvSpPr>
          <p:spPr>
            <a:xfrm>
              <a:off x="2685103" y="404684"/>
              <a:ext cx="2689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 Squared Error (MSE)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46332-592E-41F1-B0E8-483A22065904}"/>
                </a:ext>
              </a:extLst>
            </p:cNvPr>
            <p:cNvSpPr txBox="1"/>
            <p:nvPr/>
          </p:nvSpPr>
          <p:spPr>
            <a:xfrm>
              <a:off x="6301345" y="412582"/>
              <a:ext cx="2772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 Absolute Error (MAE)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99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135-D67E-4359-B732-C183CD0C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“Global Neural Network”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386-E637-426F-B7FB-68E35024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Definitely worrisome a lot of these parameters seem to suggest that the global systems maybe overfit or seem unphysical…</a:t>
            </a:r>
          </a:p>
          <a:p>
            <a:r>
              <a:rPr lang="en-US" dirty="0"/>
              <a:t>MSE vs MAE definitely have a big difference in their performance</a:t>
            </a:r>
          </a:p>
          <a:p>
            <a:pPr lvl="1"/>
            <a:r>
              <a:rPr lang="en-US" dirty="0"/>
              <a:t>Networks trained using MAE seem to have a bit more physical, but saying that is a bit of a stretch even…</a:t>
            </a:r>
          </a:p>
        </p:txBody>
      </p:sp>
    </p:spTree>
    <p:extLst>
      <p:ext uri="{BB962C8B-B14F-4D97-AF65-F5344CB8AC3E}">
        <p14:creationId xmlns:p14="http://schemas.microsoft.com/office/powerpoint/2010/main" val="365895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8A44-7715-467C-B471-70E551DE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Greater Applications of Global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C3931-38AF-4153-8861-7C798B61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datasets were omitted from the overall training/validation set can we use them to see how the “Global Neural Network” performs?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1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2B0D-D957-48E5-9E84-FE0A5B06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 last…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020A5A-6885-4F5A-8471-8919AEC12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DAQ </a:t>
            </a:r>
          </a:p>
          <a:p>
            <a:r>
              <a:rPr lang="en-US" dirty="0"/>
              <a:t>Training Air U sensor on two weeks</a:t>
            </a:r>
          </a:p>
          <a:p>
            <a:r>
              <a:rPr lang="en-US" dirty="0"/>
              <a:t>Merging/Cleaning the datasets (</a:t>
            </a:r>
            <a:r>
              <a:rPr lang="en-US" dirty="0" err="1"/>
              <a:t>AirU</a:t>
            </a:r>
            <a:r>
              <a:rPr lang="en-US" dirty="0"/>
              <a:t>/DAQ)</a:t>
            </a:r>
          </a:p>
          <a:p>
            <a:pPr lvl="1"/>
            <a:r>
              <a:rPr lang="en-US" dirty="0"/>
              <a:t>Hawthorne</a:t>
            </a:r>
          </a:p>
          <a:p>
            <a:pPr lvl="1"/>
            <a:r>
              <a:rPr lang="en-US" dirty="0"/>
              <a:t>Rose Park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891A5-A218-48E1-ACE5-3DD446F8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15" y="652621"/>
            <a:ext cx="3128011" cy="2346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06715-643E-43F1-87B7-2D639FE0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22" y="3568700"/>
            <a:ext cx="5486399" cy="2743200"/>
          </a:xfrm>
          <a:prstGeom prst="rect">
            <a:avLst/>
          </a:prstGeom>
        </p:spPr>
      </p:pic>
      <p:pic>
        <p:nvPicPr>
          <p:cNvPr id="19" name="Picture 2" descr="Image result for keras/tensor flow">
            <a:extLst>
              <a:ext uri="{FF2B5EF4-FFF2-40B4-BE49-F238E27FC236}">
                <a16:creationId xmlns:a16="http://schemas.microsoft.com/office/drawing/2014/main" id="{1DFFB510-2FD2-4CD9-BD6C-58BF261D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04530"/>
            <a:ext cx="24229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colab google">
            <a:extLst>
              <a:ext uri="{FF2B5EF4-FFF2-40B4-BE49-F238E27FC236}">
                <a16:creationId xmlns:a16="http://schemas.microsoft.com/office/drawing/2014/main" id="{4CC7C1B9-42C8-4109-94FD-CD22D663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0" y="5645943"/>
            <a:ext cx="156555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python">
            <a:extLst>
              <a:ext uri="{FF2B5EF4-FFF2-40B4-BE49-F238E27FC236}">
                <a16:creationId xmlns:a16="http://schemas.microsoft.com/office/drawing/2014/main" id="{ECA832C0-BD06-4C81-BF1A-FE7B7C65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80" y="44069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BDBE-55F1-432A-9B1F-2FDC00D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Disappointing…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EDD00E-A9E0-4DE4-A62C-7A471BEE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784"/>
            <a:ext cx="10632346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15A9-BA2C-44A3-9214-8F08C569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214"/>
            <a:ext cx="10515600" cy="1325563"/>
          </a:xfrm>
        </p:spPr>
        <p:txBody>
          <a:bodyPr/>
          <a:lstStyle/>
          <a:p>
            <a:r>
              <a:rPr lang="en-US" dirty="0"/>
              <a:t>Time Series Analysis-Rose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7A405A-62F5-4A53-8BE4-AC782C3D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5" y="1651777"/>
            <a:ext cx="10505515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CDCCB-B3B2-47F8-9BEC-31BC18AFE48D}"/>
              </a:ext>
            </a:extLst>
          </p:cNvPr>
          <p:cNvSpPr txBox="1"/>
          <p:nvPr/>
        </p:nvSpPr>
        <p:spPr>
          <a:xfrm>
            <a:off x="3083668" y="6223777"/>
            <a:ext cx="700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colored dots are ML predictions and black dots are DAQ 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BF5DF-5CAE-45D5-B794-E20718895115}"/>
              </a:ext>
            </a:extLst>
          </p:cNvPr>
          <p:cNvSpPr txBox="1"/>
          <p:nvPr/>
        </p:nvSpPr>
        <p:spPr>
          <a:xfrm>
            <a:off x="5227692" y="6488668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issues?!?</a:t>
            </a:r>
          </a:p>
        </p:txBody>
      </p:sp>
    </p:spTree>
    <p:extLst>
      <p:ext uri="{BB962C8B-B14F-4D97-AF65-F5344CB8AC3E}">
        <p14:creationId xmlns:p14="http://schemas.microsoft.com/office/powerpoint/2010/main" val="320619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15A9-BA2C-44A3-9214-8F08C569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214"/>
            <a:ext cx="10515600" cy="1325563"/>
          </a:xfrm>
        </p:spPr>
        <p:txBody>
          <a:bodyPr/>
          <a:lstStyle/>
          <a:p>
            <a:r>
              <a:rPr lang="en-US" dirty="0"/>
              <a:t>Time Series Analysis-Hawthorne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8F2DE-EFC3-477A-9AB5-041219C1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1301539"/>
            <a:ext cx="11430991" cy="4974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FC2AB-6021-46DE-81BC-B2AD25BA524F}"/>
              </a:ext>
            </a:extLst>
          </p:cNvPr>
          <p:cNvSpPr txBox="1"/>
          <p:nvPr/>
        </p:nvSpPr>
        <p:spPr>
          <a:xfrm>
            <a:off x="3323617" y="6276306"/>
            <a:ext cx="700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colored dots are ML predictions and black dots are DAQ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52F54-A8C1-474C-A4D6-622E1D975500}"/>
              </a:ext>
            </a:extLst>
          </p:cNvPr>
          <p:cNvSpPr txBox="1"/>
          <p:nvPr/>
        </p:nvSpPr>
        <p:spPr>
          <a:xfrm>
            <a:off x="5110961" y="6510089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issues?!?</a:t>
            </a:r>
          </a:p>
        </p:txBody>
      </p:sp>
    </p:spTree>
    <p:extLst>
      <p:ext uri="{BB962C8B-B14F-4D97-AF65-F5344CB8AC3E}">
        <p14:creationId xmlns:p14="http://schemas.microsoft.com/office/powerpoint/2010/main" val="364010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0A91-C4A5-4FBB-9505-1EDF37E0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(L2-norm) Plots (Datetime)-Rose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DF9ED-19B3-409C-A977-C3AA02F6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1593369"/>
            <a:ext cx="11430991" cy="4974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0F200-025C-4781-944C-D78A7339C879}"/>
              </a:ext>
            </a:extLst>
          </p:cNvPr>
          <p:cNvSpPr txBox="1"/>
          <p:nvPr/>
        </p:nvSpPr>
        <p:spPr>
          <a:xfrm>
            <a:off x="4914654" y="6480906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 may need to be filtered…</a:t>
            </a:r>
          </a:p>
        </p:txBody>
      </p:sp>
    </p:spTree>
    <p:extLst>
      <p:ext uri="{BB962C8B-B14F-4D97-AF65-F5344CB8AC3E}">
        <p14:creationId xmlns:p14="http://schemas.microsoft.com/office/powerpoint/2010/main" val="6662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56E7-A980-4CEC-8D5E-29D0F0DD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(L2-norm) Plots (Datetime)-Hawthorne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98C96-BF18-4BEC-BA29-BD1268C5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1622552"/>
            <a:ext cx="11430991" cy="4974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4DEBC-8E3B-4679-83F5-39F9E07633FD}"/>
              </a:ext>
            </a:extLst>
          </p:cNvPr>
          <p:cNvSpPr txBox="1"/>
          <p:nvPr/>
        </p:nvSpPr>
        <p:spPr>
          <a:xfrm>
            <a:off x="4578884" y="6488668"/>
            <a:ext cx="390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Again outliers may need to be filtered…</a:t>
            </a:r>
          </a:p>
        </p:txBody>
      </p:sp>
    </p:spTree>
    <p:extLst>
      <p:ext uri="{BB962C8B-B14F-4D97-AF65-F5344CB8AC3E}">
        <p14:creationId xmlns:p14="http://schemas.microsoft.com/office/powerpoint/2010/main" val="308606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44DB-AFB3-4C9D-B447-A968642E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6CAD8-613A-4745-9F4B-8B8C8134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Silver Lining-Global Network seems to perform decently when normalization is performed well.</a:t>
            </a:r>
          </a:p>
          <a:p>
            <a:r>
              <a:rPr lang="en-US" dirty="0"/>
              <a:t>Next main direction-Improving data filtering and normalization</a:t>
            </a:r>
          </a:p>
          <a:p>
            <a:r>
              <a:rPr lang="en-US" dirty="0"/>
              <a:t>Other ideas- Reducing inputs may not reduce training error or r2 values, but may allow the neural network parameters have more a physical relationship that may prevent overfitting and allow the global neural network to be used on any sensor.</a:t>
            </a:r>
          </a:p>
        </p:txBody>
      </p:sp>
    </p:spTree>
    <p:extLst>
      <p:ext uri="{BB962C8B-B14F-4D97-AF65-F5344CB8AC3E}">
        <p14:creationId xmlns:p14="http://schemas.microsoft.com/office/powerpoint/2010/main" val="244022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2D71-1929-4851-A605-596D7D1A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F5D3-D5F8-456E-B1DD-495963C1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700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Similar to past except much bigger… and harder to visualize the architecture</a:t>
            </a:r>
          </a:p>
          <a:p>
            <a:r>
              <a:rPr lang="en-US" dirty="0"/>
              <a:t>Instead of 6 outputs we have reduced it to 3 outputs</a:t>
            </a:r>
          </a:p>
          <a:p>
            <a:pPr lvl="1"/>
            <a:r>
              <a:rPr lang="en-US" dirty="0"/>
              <a:t>Ozone</a:t>
            </a:r>
          </a:p>
          <a:p>
            <a:pPr lvl="1"/>
            <a:r>
              <a:rPr lang="en-US" dirty="0"/>
              <a:t>Nitrogen Dioxide</a:t>
            </a:r>
          </a:p>
          <a:p>
            <a:pPr lvl="1"/>
            <a:r>
              <a:rPr lang="en-US" dirty="0"/>
              <a:t>Carbon Monoxide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02E06C-4D85-4DF6-AB0F-46361005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50" y="3985575"/>
            <a:ext cx="73680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1D-D379-423C-8FFD-C53028C5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Local(Individual Sensor) Neural Networks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3A2EFB-6262-4169-A0C6-DE717DA0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3" y="1690688"/>
            <a:ext cx="520192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2ED33-A78D-47E8-AABA-364D9353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45" y="1690688"/>
            <a:ext cx="5816600" cy="457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753AFA-319E-4959-9D29-982405746773}"/>
              </a:ext>
            </a:extLst>
          </p:cNvPr>
          <p:cNvSpPr txBox="1"/>
          <p:nvPr/>
        </p:nvSpPr>
        <p:spPr>
          <a:xfrm>
            <a:off x="2728230" y="6270172"/>
            <a:ext cx="706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Each Neural Network is trained using data from the specific sensor!</a:t>
            </a:r>
          </a:p>
        </p:txBody>
      </p:sp>
    </p:spTree>
    <p:extLst>
      <p:ext uri="{BB962C8B-B14F-4D97-AF65-F5344CB8AC3E}">
        <p14:creationId xmlns:p14="http://schemas.microsoft.com/office/powerpoint/2010/main" val="80773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135-D67E-4359-B732-C183CD0C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Local(Individual Sensor)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386-E637-426F-B7FB-68E35024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apply the local sensors on the entire dataset?</a:t>
            </a:r>
          </a:p>
        </p:txBody>
      </p:sp>
    </p:spTree>
    <p:extLst>
      <p:ext uri="{BB962C8B-B14F-4D97-AF65-F5344CB8AC3E}">
        <p14:creationId xmlns:p14="http://schemas.microsoft.com/office/powerpoint/2010/main" val="1210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1D-D379-423C-8FFD-C53028C5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Neural Networks on the Whole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3A2EFB-6262-4169-A0C6-DE717DA0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83" y="1690688"/>
            <a:ext cx="5186679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2ED33-A78D-47E8-AABA-364D9353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685" y="1690688"/>
            <a:ext cx="5811519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76BE7-CA64-42F0-A96F-551CB255E54B}"/>
              </a:ext>
            </a:extLst>
          </p:cNvPr>
          <p:cNvSpPr txBox="1"/>
          <p:nvPr/>
        </p:nvSpPr>
        <p:spPr>
          <a:xfrm>
            <a:off x="5237880" y="6257486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Quite Random…</a:t>
            </a:r>
          </a:p>
        </p:txBody>
      </p:sp>
    </p:spTree>
    <p:extLst>
      <p:ext uri="{BB962C8B-B14F-4D97-AF65-F5344CB8AC3E}">
        <p14:creationId xmlns:p14="http://schemas.microsoft.com/office/powerpoint/2010/main" val="10071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135-D67E-4359-B732-C183CD0C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Local(Individual Sensor)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386-E637-426F-B7FB-68E35024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create a crossover chart (a chart that allows us to visualize each local neural network predictions on another sensor’s dataset)?</a:t>
            </a:r>
          </a:p>
        </p:txBody>
      </p:sp>
    </p:spTree>
    <p:extLst>
      <p:ext uri="{BB962C8B-B14F-4D97-AF65-F5344CB8AC3E}">
        <p14:creationId xmlns:p14="http://schemas.microsoft.com/office/powerpoint/2010/main" val="176887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35DA-ED48-4A92-9EE6-85ECCD5D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Neural Networks Crossover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A08128-F4A2-4113-8F35-AF182824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08" y="1690688"/>
            <a:ext cx="36576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6278A5-45BB-4C5C-9AC0-5B9EE3F01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08" y="1690688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D93E6F-459C-44D1-B8F1-4EFD63D8C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8" y="1690688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2583CF-CB7E-4F73-97D1-826AA08666BF}"/>
              </a:ext>
            </a:extLst>
          </p:cNvPr>
          <p:cNvSpPr txBox="1"/>
          <p:nvPr/>
        </p:nvSpPr>
        <p:spPr>
          <a:xfrm>
            <a:off x="4516016" y="5583677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 with local normalization?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21FDC-A130-4626-9977-05B6D8BCEDA3}"/>
              </a:ext>
            </a:extLst>
          </p:cNvPr>
          <p:cNvSpPr txBox="1"/>
          <p:nvPr/>
        </p:nvSpPr>
        <p:spPr>
          <a:xfrm>
            <a:off x="3593263" y="6123543"/>
            <a:ext cx="50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challenging to combine the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52433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135-D67E-4359-B732-C183CD0C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“Global Neural Network”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386-E637-426F-B7FB-68E35024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create a </a:t>
            </a:r>
            <a:r>
              <a:rPr lang="en-US" b="1" dirty="0"/>
              <a:t>single</a:t>
            </a:r>
            <a:r>
              <a:rPr lang="en-US" dirty="0"/>
              <a:t> neural network that has all the data and maybe it can get past the differences in sensors?</a:t>
            </a:r>
          </a:p>
        </p:txBody>
      </p:sp>
    </p:spTree>
    <p:extLst>
      <p:ext uri="{BB962C8B-B14F-4D97-AF65-F5344CB8AC3E}">
        <p14:creationId xmlns:p14="http://schemas.microsoft.com/office/powerpoint/2010/main" val="71487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566</Words>
  <Application>Microsoft Office PowerPoint</Application>
  <PresentationFormat>Widescreen</PresentationFormat>
  <Paragraphs>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Application of Neural Networks on Air Quality Update</vt:lpstr>
      <vt:lpstr>Where we left off last…</vt:lpstr>
      <vt:lpstr>Neural Network Architecture </vt:lpstr>
      <vt:lpstr>Local(Individual Sensor) Neural Networks </vt:lpstr>
      <vt:lpstr>Local(Individual Sensor) Neural Networks</vt:lpstr>
      <vt:lpstr>Local Neural Networks on the Whole Dataset</vt:lpstr>
      <vt:lpstr>Local(Individual Sensor) Neural Networks</vt:lpstr>
      <vt:lpstr>Local Neural Networks Crossover Chart</vt:lpstr>
      <vt:lpstr>“Global Neural Network”</vt:lpstr>
      <vt:lpstr>Choosing Layer and Nodes Number</vt:lpstr>
      <vt:lpstr>“Global Neural Network”</vt:lpstr>
      <vt:lpstr>Loss Function?</vt:lpstr>
      <vt:lpstr>“Global Neural Network”</vt:lpstr>
      <vt:lpstr>PowerPoint Presentation</vt:lpstr>
      <vt:lpstr>PowerPoint Presentation</vt:lpstr>
      <vt:lpstr>PowerPoint Presentation</vt:lpstr>
      <vt:lpstr>PowerPoint Presentation</vt:lpstr>
      <vt:lpstr>“Global Neural Network”</vt:lpstr>
      <vt:lpstr>Greater Applications of Global Neural Network</vt:lpstr>
      <vt:lpstr>Disappointing…</vt:lpstr>
      <vt:lpstr>Time Series Analysis-Rose</vt:lpstr>
      <vt:lpstr>Time Series Analysis-Hawthorne</vt:lpstr>
      <vt:lpstr>Error (L2-norm) Plots (Datetime)-Rose</vt:lpstr>
      <vt:lpstr>Error (L2-norm) Plots (Datetime)-Hawthorne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Quah</dc:creator>
  <cp:lastModifiedBy>Tim Quah</cp:lastModifiedBy>
  <cp:revision>41</cp:revision>
  <dcterms:created xsi:type="dcterms:W3CDTF">2019-07-08T00:29:23Z</dcterms:created>
  <dcterms:modified xsi:type="dcterms:W3CDTF">2019-07-10T19:49:32Z</dcterms:modified>
</cp:coreProperties>
</file>